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4"/>
  </p:normalViewPr>
  <p:slideViewPr>
    <p:cSldViewPr snapToGrid="0" snapToObjects="1">
      <p:cViewPr varScale="1">
        <p:scale>
          <a:sx n="58" d="100"/>
          <a:sy n="58" d="100"/>
        </p:scale>
        <p:origin x="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7094-3276-8F9F-39D1-B12A803BA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F32E0-B40D-BA0D-EEB1-BBC5AEE28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A6A3-9F2D-D273-742B-48BCCBFC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4A1BB-69CF-9969-48C6-7DDFEEC6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2764-AD43-D126-BBAD-17509DC5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5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EA4F-D573-66D0-4EE2-C5D83D61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0AD05-9C38-B9EF-8342-F244F6878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43A2F-83A0-A092-433D-CC7E2A46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05E94-A169-1059-CE8A-A346C879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4645D-1BDF-6055-3FE9-10A5B303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0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53745-0CE0-7B1F-C96A-E80340D3D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09FB0-62B4-A025-FB43-D7623ED7D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66549-8E98-3A71-D007-85DF7183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DC67F-A7B7-731C-D919-B79FDB8D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C31-F3C6-B2E4-94A9-682A6EBD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7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884B-3214-C340-EFAA-D318AFCB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DFEA0-B4CE-A534-A22D-2FCA65821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D6B3-569B-33B3-E979-BC34D9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2018F-E7E3-54B3-B6A8-82C4F17E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3EC5-0C94-F07F-B7AD-88FE021B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EDB5-F845-CE00-2ED5-6AF53DF1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5DB56-0423-26CD-5ABD-18AEE65E2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D1933-7AE6-A327-D953-0011CCFD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EC0-A49C-FDCF-DCD2-F01AEBB1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C4B9-0CFF-8428-1985-83F7B52B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6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0F25-78D0-B3C4-0A24-77D8EC86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BDFFB-677A-AD1F-70FC-6C14807E5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A88B1-84A0-EFAC-FEE9-FAE7074F4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FD8A6-45DC-2B4D-CB77-07140DB6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01FAA-7617-11E9-BE19-616FD9D4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92C09-0F9C-5015-AE97-4D0E7E00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8273-574D-90A5-0204-20E69A12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A6E57-7169-B6F5-BB7A-C4419DA08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E9516-8FD6-A7B5-47BE-1B951FC15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50FD2-6922-714A-9E7F-01043C403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9F4E72-8BBF-E4F2-F0AD-A961D60C2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44B80-F864-3981-54C6-D60C2760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9D2B4-2914-B312-D019-7F1B6A67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52C34D-65C0-2997-F82C-9626BBEB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8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6D14-4331-699D-1646-135A87C1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02835-0181-680D-25EB-27B5CFA8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3D480-DF7C-F299-C1DB-EA6283A8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5BFCD-D998-0B1D-0414-B617D7D1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E8AF4-8760-401F-28B3-0443B961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9DC89-3F40-996D-CDD9-D56D2872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8B9-3A8A-7781-45EE-B451675F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85E7-EA64-F3B2-AC4C-9D33AF3F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717D-BF6D-F19B-8AFE-59CB8C85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6339F-45F3-1D96-932E-3876B349D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5C33D-5ACA-7A36-9606-58E6CF8F2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B4E60-A04F-8CFC-EABF-F5D53AD3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604EF-263F-41D4-F250-0B63FD4D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A32D-BD36-8B49-0A20-8704DDE2E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2125B-5852-C23C-7AD2-FFFBCF6F1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81D2D-2EC7-3088-0AEF-954A5513C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54FB0-D091-7B23-269F-521794F8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8F5F6-B72A-4723-93E1-1DB8D9E3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46228-76AA-B8BD-06D6-219289ED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37B4F-FFBF-8422-5480-23B2033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28F85-FFB9-E037-DB0A-642477029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80230-E066-9F61-1295-DC800539D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118B-425E-D94E-9C65-11FEB9BDE77D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1604A-7C64-55DB-BB1C-CD7423649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2F2B3-0016-431B-FA93-BBE935C28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CD9B-0ADE-564D-9C84-9E28BA12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1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ED35108-2EF6-597E-319D-C8B38477864C}"/>
              </a:ext>
            </a:extLst>
          </p:cNvPr>
          <p:cNvGrpSpPr/>
          <p:nvPr/>
        </p:nvGrpSpPr>
        <p:grpSpPr>
          <a:xfrm>
            <a:off x="47616" y="314324"/>
            <a:ext cx="11968162" cy="6086873"/>
            <a:chOff x="47616" y="314324"/>
            <a:chExt cx="11968162" cy="608687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6DD1244-E838-D988-69C5-35C55247CE58}"/>
                </a:ext>
              </a:extLst>
            </p:cNvPr>
            <p:cNvCxnSpPr>
              <a:cxnSpLocks/>
            </p:cNvCxnSpPr>
            <p:nvPr/>
          </p:nvCxnSpPr>
          <p:spPr>
            <a:xfrm>
              <a:off x="1114425" y="3494135"/>
              <a:ext cx="9110128" cy="25101"/>
            </a:xfrm>
            <a:prstGeom prst="line">
              <a:avLst/>
            </a:prstGeom>
            <a:ln w="76200">
              <a:solidFill>
                <a:srgbClr val="0432FF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3DAA827-AAC7-4852-B3D1-B81DB090A533}"/>
                </a:ext>
              </a:extLst>
            </p:cNvPr>
            <p:cNvCxnSpPr>
              <a:cxnSpLocks/>
            </p:cNvCxnSpPr>
            <p:nvPr/>
          </p:nvCxnSpPr>
          <p:spPr>
            <a:xfrm>
              <a:off x="9864123" y="3514277"/>
              <a:ext cx="2149010" cy="0"/>
            </a:xfrm>
            <a:prstGeom prst="line">
              <a:avLst/>
            </a:prstGeom>
            <a:ln w="76200">
              <a:solidFill>
                <a:srgbClr val="0432FF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1A061BF4-EAAE-44B6-7D81-AF1C0FB38045}"/>
                </a:ext>
              </a:extLst>
            </p:cNvPr>
            <p:cNvCxnSpPr>
              <a:cxnSpLocks/>
            </p:cNvCxnSpPr>
            <p:nvPr/>
          </p:nvCxnSpPr>
          <p:spPr>
            <a:xfrm>
              <a:off x="1500188" y="4270898"/>
              <a:ext cx="7207765" cy="0"/>
            </a:xfrm>
            <a:prstGeom prst="line">
              <a:avLst/>
            </a:prstGeom>
            <a:ln w="76200">
              <a:solidFill>
                <a:srgbClr val="0432FF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33CEBDE-0683-9459-5B01-DA85F2179D40}"/>
                </a:ext>
              </a:extLst>
            </p:cNvPr>
            <p:cNvCxnSpPr>
              <a:cxnSpLocks/>
            </p:cNvCxnSpPr>
            <p:nvPr/>
          </p:nvCxnSpPr>
          <p:spPr>
            <a:xfrm>
              <a:off x="1283749" y="1053929"/>
              <a:ext cx="10729384" cy="0"/>
            </a:xfrm>
            <a:prstGeom prst="line">
              <a:avLst/>
            </a:prstGeom>
            <a:ln w="762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2209D61-5C78-D635-95F5-A2414D4844D1}"/>
                </a:ext>
              </a:extLst>
            </p:cNvPr>
            <p:cNvSpPr/>
            <p:nvPr/>
          </p:nvSpPr>
          <p:spPr>
            <a:xfrm>
              <a:off x="9278398" y="314324"/>
              <a:ext cx="1463040" cy="146304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EB6B28-BA06-7357-A2C4-412ABC51C1C8}"/>
                </a:ext>
              </a:extLst>
            </p:cNvPr>
            <p:cNvSpPr/>
            <p:nvPr/>
          </p:nvSpPr>
          <p:spPr>
            <a:xfrm>
              <a:off x="336000" y="314324"/>
              <a:ext cx="1463040" cy="146304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D3A3F6A-2AC8-36CF-3DC1-31754445CC9C}"/>
                </a:ext>
              </a:extLst>
            </p:cNvPr>
            <p:cNvCxnSpPr>
              <a:cxnSpLocks/>
            </p:cNvCxnSpPr>
            <p:nvPr/>
          </p:nvCxnSpPr>
          <p:spPr>
            <a:xfrm>
              <a:off x="1677341" y="2760133"/>
              <a:ext cx="7000340" cy="0"/>
            </a:xfrm>
            <a:prstGeom prst="line">
              <a:avLst/>
            </a:prstGeom>
            <a:ln w="76200">
              <a:solidFill>
                <a:srgbClr val="0432FF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ABC0E1E-CE8B-59F7-8FB1-C21E6183B320}"/>
                </a:ext>
              </a:extLst>
            </p:cNvPr>
            <p:cNvCxnSpPr>
              <a:cxnSpLocks/>
            </p:cNvCxnSpPr>
            <p:nvPr/>
          </p:nvCxnSpPr>
          <p:spPr>
            <a:xfrm>
              <a:off x="2844354" y="4901576"/>
              <a:ext cx="4027934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7FD8254-7DE8-CE11-63BA-132054D458BF}"/>
                </a:ext>
              </a:extLst>
            </p:cNvPr>
            <p:cNvSpPr txBox="1"/>
            <p:nvPr/>
          </p:nvSpPr>
          <p:spPr>
            <a:xfrm>
              <a:off x="186511" y="680648"/>
              <a:ext cx="18297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PROMISES</a:t>
              </a:r>
            </a:p>
            <a:p>
              <a:pPr algn="ctr"/>
              <a:r>
                <a:rPr lang="en-US" sz="2000" b="1" dirty="0"/>
                <a:t>MADE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3060955-C92C-EDE2-12D4-590176A8E6BA}"/>
                </a:ext>
              </a:extLst>
            </p:cNvPr>
            <p:cNvSpPr txBox="1"/>
            <p:nvPr/>
          </p:nvSpPr>
          <p:spPr>
            <a:xfrm>
              <a:off x="9094983" y="680648"/>
              <a:ext cx="18297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PROMISES</a:t>
              </a:r>
            </a:p>
            <a:p>
              <a:pPr algn="ctr"/>
              <a:r>
                <a:rPr lang="en-US" sz="2000" b="1" dirty="0"/>
                <a:t>FULFILLED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76DD7D5-B486-91A0-992B-C0EBD6BEA1FA}"/>
                </a:ext>
              </a:extLst>
            </p:cNvPr>
            <p:cNvSpPr/>
            <p:nvPr/>
          </p:nvSpPr>
          <p:spPr>
            <a:xfrm>
              <a:off x="1984394" y="4536134"/>
              <a:ext cx="1719921" cy="73152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MOSAIC LAW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“If… Then…”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98D6465-6E8D-07D4-2FFD-6ECD08FDA2DC}"/>
                </a:ext>
              </a:extLst>
            </p:cNvPr>
            <p:cNvSpPr/>
            <p:nvPr/>
          </p:nvSpPr>
          <p:spPr>
            <a:xfrm>
              <a:off x="3853629" y="3143122"/>
              <a:ext cx="1374668" cy="73152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DAVIDIC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Seed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0F3A5AF-E020-AC5C-1079-12E0574DCE6E}"/>
                </a:ext>
              </a:extLst>
            </p:cNvPr>
            <p:cNvSpPr/>
            <p:nvPr/>
          </p:nvSpPr>
          <p:spPr>
            <a:xfrm>
              <a:off x="5327886" y="3908878"/>
              <a:ext cx="1198049" cy="73152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NEW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Blessing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7608DE-A0F9-7661-D976-4A0D14874E4E}"/>
                </a:ext>
              </a:extLst>
            </p:cNvPr>
            <p:cNvSpPr txBox="1"/>
            <p:nvPr/>
          </p:nvSpPr>
          <p:spPr>
            <a:xfrm>
              <a:off x="2353715" y="5970310"/>
              <a:ext cx="29294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OLD TESTAMENT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0D30B4-C08D-F2C5-7A91-5565F837B11E}"/>
                </a:ext>
              </a:extLst>
            </p:cNvPr>
            <p:cNvSpPr txBox="1"/>
            <p:nvPr/>
          </p:nvSpPr>
          <p:spPr>
            <a:xfrm>
              <a:off x="7295083" y="5970310"/>
              <a:ext cx="29294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NEW TESTAMENT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083F1F4-7933-6F28-F2AF-E8782B6DFAFF}"/>
                </a:ext>
              </a:extLst>
            </p:cNvPr>
            <p:cNvCxnSpPr>
              <a:cxnSpLocks/>
            </p:cNvCxnSpPr>
            <p:nvPr/>
          </p:nvCxnSpPr>
          <p:spPr>
            <a:xfrm>
              <a:off x="287850" y="5138925"/>
              <a:ext cx="0" cy="630407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9F869D1-3116-72A6-7E24-3BA007F32343}"/>
                </a:ext>
              </a:extLst>
            </p:cNvPr>
            <p:cNvCxnSpPr>
              <a:cxnSpLocks/>
            </p:cNvCxnSpPr>
            <p:nvPr/>
          </p:nvCxnSpPr>
          <p:spPr>
            <a:xfrm>
              <a:off x="6988683" y="5172793"/>
              <a:ext cx="0" cy="1228404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A74DCFE-F685-1B5A-9E7A-9E373CA379F2}"/>
                </a:ext>
              </a:extLst>
            </p:cNvPr>
            <p:cNvCxnSpPr>
              <a:cxnSpLocks/>
            </p:cNvCxnSpPr>
            <p:nvPr/>
          </p:nvCxnSpPr>
          <p:spPr>
            <a:xfrm>
              <a:off x="47616" y="5812196"/>
              <a:ext cx="11965517" cy="0"/>
            </a:xfrm>
            <a:prstGeom prst="line">
              <a:avLst/>
            </a:prstGeom>
            <a:ln w="762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34882AB-307E-3DB7-F596-B8E29956D78F}"/>
                </a:ext>
              </a:extLst>
            </p:cNvPr>
            <p:cNvSpPr/>
            <p:nvPr/>
          </p:nvSpPr>
          <p:spPr>
            <a:xfrm>
              <a:off x="2240463" y="2388891"/>
              <a:ext cx="1481155" cy="73152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DEUTERONIC 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Land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9B5565F-B343-CF73-EE39-F8D7F57A7416}"/>
                </a:ext>
              </a:extLst>
            </p:cNvPr>
            <p:cNvSpPr/>
            <p:nvPr/>
          </p:nvSpPr>
          <p:spPr>
            <a:xfrm>
              <a:off x="287850" y="2283635"/>
              <a:ext cx="1473200" cy="285529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ABRAHAMIC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COVENANT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Land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Seed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Blessing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DF4A258-1E32-AB75-EC27-DA16E51E84D5}"/>
                </a:ext>
              </a:extLst>
            </p:cNvPr>
            <p:cNvSpPr/>
            <p:nvPr/>
          </p:nvSpPr>
          <p:spPr>
            <a:xfrm>
              <a:off x="9306082" y="2283635"/>
              <a:ext cx="1435355" cy="2855290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MILLENNIAL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KINGDOM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Land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Seed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Blessing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B68F172-BA62-E448-DC1E-26D420B6215D}"/>
                </a:ext>
              </a:extLst>
            </p:cNvPr>
            <p:cNvSpPr/>
            <p:nvPr/>
          </p:nvSpPr>
          <p:spPr>
            <a:xfrm>
              <a:off x="7375668" y="3914323"/>
              <a:ext cx="1047180" cy="726537"/>
            </a:xfrm>
            <a:prstGeom prst="rect">
              <a:avLst/>
            </a:prstGeom>
            <a:solidFill>
              <a:schemeClr val="bg1"/>
            </a:solidFill>
            <a:ln w="539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CHURCH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335D60D-6401-B387-02C2-92E3E96D5E45}"/>
                </a:ext>
              </a:extLst>
            </p:cNvPr>
            <p:cNvSpPr txBox="1"/>
            <p:nvPr/>
          </p:nvSpPr>
          <p:spPr>
            <a:xfrm>
              <a:off x="1860698" y="536224"/>
              <a:ext cx="736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“I will be their God…           they will be My people…”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9A653B5-D742-6306-C4E7-449CA98936AE}"/>
                </a:ext>
              </a:extLst>
            </p:cNvPr>
            <p:cNvCxnSpPr>
              <a:cxnSpLocks/>
            </p:cNvCxnSpPr>
            <p:nvPr/>
          </p:nvCxnSpPr>
          <p:spPr>
            <a:xfrm>
              <a:off x="10741437" y="5138925"/>
              <a:ext cx="0" cy="1228404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5F9CF8-EC38-F615-8728-92538E01505E}"/>
                </a:ext>
              </a:extLst>
            </p:cNvPr>
            <p:cNvSpPr txBox="1"/>
            <p:nvPr/>
          </p:nvSpPr>
          <p:spPr>
            <a:xfrm>
              <a:off x="10681635" y="5965943"/>
              <a:ext cx="13341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ETERNITY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E26CBEC-CED2-785F-CE20-6726A59E78D9}"/>
                </a:ext>
              </a:extLst>
            </p:cNvPr>
            <p:cNvCxnSpPr>
              <a:cxnSpLocks/>
            </p:cNvCxnSpPr>
            <p:nvPr/>
          </p:nvCxnSpPr>
          <p:spPr>
            <a:xfrm>
              <a:off x="8646851" y="2748021"/>
              <a:ext cx="659230" cy="784933"/>
            </a:xfrm>
            <a:prstGeom prst="line">
              <a:avLst/>
            </a:prstGeom>
            <a:ln w="76200">
              <a:solidFill>
                <a:srgbClr val="0432FF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ADCB429-2350-A44C-B5A3-E5A0BBB419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77681" y="3514277"/>
              <a:ext cx="628400" cy="787154"/>
            </a:xfrm>
            <a:prstGeom prst="line">
              <a:avLst/>
            </a:prstGeom>
            <a:ln w="76200">
              <a:solidFill>
                <a:srgbClr val="0432FF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7711020-BAC8-B3AB-7CCC-4127836A6D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05621" y="1337733"/>
              <a:ext cx="0" cy="3835060"/>
            </a:xfrm>
            <a:prstGeom prst="line">
              <a:avLst/>
            </a:prstGeom>
            <a:ln w="317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C6AC0B6-6A5E-DE1C-76D5-05E6B4272A7A}"/>
                </a:ext>
              </a:extLst>
            </p:cNvPr>
            <p:cNvCxnSpPr>
              <a:cxnSpLocks/>
            </p:cNvCxnSpPr>
            <p:nvPr/>
          </p:nvCxnSpPr>
          <p:spPr>
            <a:xfrm>
              <a:off x="6006550" y="2413364"/>
              <a:ext cx="2048934" cy="0"/>
            </a:xfrm>
            <a:prstGeom prst="line">
              <a:avLst/>
            </a:prstGeom>
            <a:ln w="317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886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46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Brassfield</dc:creator>
  <cp:lastModifiedBy>Pat Peglow</cp:lastModifiedBy>
  <cp:revision>137</cp:revision>
  <dcterms:created xsi:type="dcterms:W3CDTF">2022-08-20T15:59:19Z</dcterms:created>
  <dcterms:modified xsi:type="dcterms:W3CDTF">2022-10-09T22:45:57Z</dcterms:modified>
</cp:coreProperties>
</file>